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78" r:id="rId5"/>
    <p:sldId id="313" r:id="rId6"/>
    <p:sldId id="328" r:id="rId7"/>
    <p:sldId id="329" r:id="rId8"/>
    <p:sldId id="330" r:id="rId9"/>
    <p:sldId id="331" r:id="rId10"/>
    <p:sldId id="325"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355" r:id="rId35"/>
    <p:sldId id="356" r:id="rId36"/>
    <p:sldId id="357"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rk, J.H.F.M. (Jolanda) van den" initials="HJ(vd" lastIdx="1" clrIdx="0">
    <p:extLst>
      <p:ext uri="{19B8F6BF-5375-455C-9EA6-DF929625EA0E}">
        <p15:presenceInfo xmlns:p15="http://schemas.microsoft.com/office/powerpoint/2012/main" userId="S::jhfm.van.den.hurk@breda.nl::dcfca7ce-46b4-46ec-b74e-7c58d17497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A500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Stijl, licht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F1EA5-50DB-491C-BBDB-35CCF5F14BBF}" type="datetimeFigureOut">
              <a:rPr lang="nl-NL" smtClean="0"/>
              <a:t>2-11-2021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C11FD-0942-4BF9-AEE9-5FBE920D8BEE}" type="slidenum">
              <a:rPr lang="nl-NL" smtClean="0"/>
              <a:t>‹nr.›</a:t>
            </a:fld>
            <a:endParaRPr lang="nl-NL"/>
          </a:p>
        </p:txBody>
      </p:sp>
    </p:spTree>
    <p:extLst>
      <p:ext uri="{BB962C8B-B14F-4D97-AF65-F5344CB8AC3E}">
        <p14:creationId xmlns:p14="http://schemas.microsoft.com/office/powerpoint/2010/main" val="2828520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5057C-EEE9-4C25-AC54-B76C2901E72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6FABE88-98E1-4C05-AC06-7A832035F8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E232EE6-4696-49F7-85D7-F9C9549218D6}"/>
              </a:ext>
            </a:extLst>
          </p:cNvPr>
          <p:cNvSpPr>
            <a:spLocks noGrp="1"/>
          </p:cNvSpPr>
          <p:nvPr>
            <p:ph type="dt" sz="half" idx="10"/>
          </p:nvPr>
        </p:nvSpPr>
        <p:spPr/>
        <p:txBody>
          <a:bodyPr/>
          <a:lstStyle/>
          <a:p>
            <a:fld id="{9A1A9D23-BED7-4BBD-A178-FF00C53EE8FC}" type="datetimeFigureOut">
              <a:rPr lang="nl-NL" smtClean="0"/>
              <a:t>2-11-2021</a:t>
            </a:fld>
            <a:endParaRPr lang="nl-NL"/>
          </a:p>
        </p:txBody>
      </p:sp>
      <p:sp>
        <p:nvSpPr>
          <p:cNvPr id="5" name="Tijdelijke aanduiding voor voettekst 4">
            <a:extLst>
              <a:ext uri="{FF2B5EF4-FFF2-40B4-BE49-F238E27FC236}">
                <a16:creationId xmlns:a16="http://schemas.microsoft.com/office/drawing/2014/main" id="{525E31A5-C823-455F-8C43-842F987E97F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D0178EB-15FF-4211-ADBF-36F382738D92}"/>
              </a:ext>
            </a:extLst>
          </p:cNvPr>
          <p:cNvSpPr>
            <a:spLocks noGrp="1"/>
          </p:cNvSpPr>
          <p:nvPr>
            <p:ph type="sldNum" sz="quarter" idx="12"/>
          </p:nvPr>
        </p:nvSpPr>
        <p:spPr/>
        <p:txBody>
          <a:bodyPr/>
          <a:lstStyle/>
          <a:p>
            <a:fld id="{15B2AA8B-FC67-42EF-8432-5A181ED14E52}" type="slidenum">
              <a:rPr lang="nl-NL" smtClean="0"/>
              <a:t>‹nr.›</a:t>
            </a:fld>
            <a:endParaRPr lang="nl-NL"/>
          </a:p>
        </p:txBody>
      </p:sp>
    </p:spTree>
    <p:extLst>
      <p:ext uri="{BB962C8B-B14F-4D97-AF65-F5344CB8AC3E}">
        <p14:creationId xmlns:p14="http://schemas.microsoft.com/office/powerpoint/2010/main" val="404693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6DB776-B122-4BEC-919D-662FAB22C9B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402ED24-C7CD-47C9-890F-06F786F31BE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751401B-4990-4F15-A6A4-EB936BC2ADB2}"/>
              </a:ext>
            </a:extLst>
          </p:cNvPr>
          <p:cNvSpPr>
            <a:spLocks noGrp="1"/>
          </p:cNvSpPr>
          <p:nvPr>
            <p:ph type="dt" sz="half" idx="10"/>
          </p:nvPr>
        </p:nvSpPr>
        <p:spPr/>
        <p:txBody>
          <a:bodyPr/>
          <a:lstStyle/>
          <a:p>
            <a:fld id="{9A1A9D23-BED7-4BBD-A178-FF00C53EE8FC}" type="datetimeFigureOut">
              <a:rPr lang="nl-NL" smtClean="0"/>
              <a:t>2-11-2021</a:t>
            </a:fld>
            <a:endParaRPr lang="nl-NL"/>
          </a:p>
        </p:txBody>
      </p:sp>
      <p:sp>
        <p:nvSpPr>
          <p:cNvPr id="5" name="Tijdelijke aanduiding voor voettekst 4">
            <a:extLst>
              <a:ext uri="{FF2B5EF4-FFF2-40B4-BE49-F238E27FC236}">
                <a16:creationId xmlns:a16="http://schemas.microsoft.com/office/drawing/2014/main" id="{E32BC1C9-7511-4B90-A990-E80970E307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4A5031E-151E-4CA6-BA84-84855F3D1293}"/>
              </a:ext>
            </a:extLst>
          </p:cNvPr>
          <p:cNvSpPr>
            <a:spLocks noGrp="1"/>
          </p:cNvSpPr>
          <p:nvPr>
            <p:ph type="sldNum" sz="quarter" idx="12"/>
          </p:nvPr>
        </p:nvSpPr>
        <p:spPr/>
        <p:txBody>
          <a:bodyPr/>
          <a:lstStyle/>
          <a:p>
            <a:fld id="{15B2AA8B-FC67-42EF-8432-5A181ED14E52}" type="slidenum">
              <a:rPr lang="nl-NL" smtClean="0"/>
              <a:t>‹nr.›</a:t>
            </a:fld>
            <a:endParaRPr lang="nl-NL"/>
          </a:p>
        </p:txBody>
      </p:sp>
    </p:spTree>
    <p:extLst>
      <p:ext uri="{BB962C8B-B14F-4D97-AF65-F5344CB8AC3E}">
        <p14:creationId xmlns:p14="http://schemas.microsoft.com/office/powerpoint/2010/main" val="3069850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1773888-FB25-44F9-AEE0-6B6C76DA7A7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873253D-DDFC-434D-A684-7D68CC880D4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C10923-6DB0-4D93-8805-71CFA770C0E4}"/>
              </a:ext>
            </a:extLst>
          </p:cNvPr>
          <p:cNvSpPr>
            <a:spLocks noGrp="1"/>
          </p:cNvSpPr>
          <p:nvPr>
            <p:ph type="dt" sz="half" idx="10"/>
          </p:nvPr>
        </p:nvSpPr>
        <p:spPr/>
        <p:txBody>
          <a:bodyPr/>
          <a:lstStyle/>
          <a:p>
            <a:fld id="{9A1A9D23-BED7-4BBD-A178-FF00C53EE8FC}" type="datetimeFigureOut">
              <a:rPr lang="nl-NL" smtClean="0"/>
              <a:t>2-11-2021</a:t>
            </a:fld>
            <a:endParaRPr lang="nl-NL"/>
          </a:p>
        </p:txBody>
      </p:sp>
      <p:sp>
        <p:nvSpPr>
          <p:cNvPr id="5" name="Tijdelijke aanduiding voor voettekst 4">
            <a:extLst>
              <a:ext uri="{FF2B5EF4-FFF2-40B4-BE49-F238E27FC236}">
                <a16:creationId xmlns:a16="http://schemas.microsoft.com/office/drawing/2014/main" id="{F2018D86-175D-4280-9363-F00DA081EFC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E8C9FF6-3032-4EF8-A74C-1684608ECAE7}"/>
              </a:ext>
            </a:extLst>
          </p:cNvPr>
          <p:cNvSpPr>
            <a:spLocks noGrp="1"/>
          </p:cNvSpPr>
          <p:nvPr>
            <p:ph type="sldNum" sz="quarter" idx="12"/>
          </p:nvPr>
        </p:nvSpPr>
        <p:spPr/>
        <p:txBody>
          <a:bodyPr/>
          <a:lstStyle/>
          <a:p>
            <a:fld id="{15B2AA8B-FC67-42EF-8432-5A181ED14E52}" type="slidenum">
              <a:rPr lang="nl-NL" smtClean="0"/>
              <a:t>‹nr.›</a:t>
            </a:fld>
            <a:endParaRPr lang="nl-NL"/>
          </a:p>
        </p:txBody>
      </p:sp>
    </p:spTree>
    <p:extLst>
      <p:ext uri="{BB962C8B-B14F-4D97-AF65-F5344CB8AC3E}">
        <p14:creationId xmlns:p14="http://schemas.microsoft.com/office/powerpoint/2010/main" val="2512793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0B6AA-773F-41A1-BE32-26D6F1C4337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A98461F-DAAB-446D-AC40-70F8025A7E3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F13AE99-6494-4E8C-840F-4E397E790AC5}"/>
              </a:ext>
            </a:extLst>
          </p:cNvPr>
          <p:cNvSpPr>
            <a:spLocks noGrp="1"/>
          </p:cNvSpPr>
          <p:nvPr>
            <p:ph type="dt" sz="half" idx="10"/>
          </p:nvPr>
        </p:nvSpPr>
        <p:spPr/>
        <p:txBody>
          <a:bodyPr/>
          <a:lstStyle/>
          <a:p>
            <a:fld id="{9A1A9D23-BED7-4BBD-A178-FF00C53EE8FC}" type="datetimeFigureOut">
              <a:rPr lang="nl-NL" smtClean="0"/>
              <a:t>2-11-2021</a:t>
            </a:fld>
            <a:endParaRPr lang="nl-NL"/>
          </a:p>
        </p:txBody>
      </p:sp>
      <p:sp>
        <p:nvSpPr>
          <p:cNvPr id="5" name="Tijdelijke aanduiding voor voettekst 4">
            <a:extLst>
              <a:ext uri="{FF2B5EF4-FFF2-40B4-BE49-F238E27FC236}">
                <a16:creationId xmlns:a16="http://schemas.microsoft.com/office/drawing/2014/main" id="{E7A9FECE-BF8D-48C0-A9CA-958FBBB9B8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EE728F0-E13B-41EE-B120-81D813871B67}"/>
              </a:ext>
            </a:extLst>
          </p:cNvPr>
          <p:cNvSpPr>
            <a:spLocks noGrp="1"/>
          </p:cNvSpPr>
          <p:nvPr>
            <p:ph type="sldNum" sz="quarter" idx="12"/>
          </p:nvPr>
        </p:nvSpPr>
        <p:spPr/>
        <p:txBody>
          <a:bodyPr/>
          <a:lstStyle/>
          <a:p>
            <a:fld id="{15B2AA8B-FC67-42EF-8432-5A181ED14E52}" type="slidenum">
              <a:rPr lang="nl-NL" smtClean="0"/>
              <a:t>‹nr.›</a:t>
            </a:fld>
            <a:endParaRPr lang="nl-NL"/>
          </a:p>
        </p:txBody>
      </p:sp>
    </p:spTree>
    <p:extLst>
      <p:ext uri="{BB962C8B-B14F-4D97-AF65-F5344CB8AC3E}">
        <p14:creationId xmlns:p14="http://schemas.microsoft.com/office/powerpoint/2010/main" val="3737783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7EEF99-5717-4652-A7B9-81B9E809CF7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19861F2-315B-466A-963D-4C0B2082B5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97662BC-C9CD-4BCD-B994-943D8F0899EC}"/>
              </a:ext>
            </a:extLst>
          </p:cNvPr>
          <p:cNvSpPr>
            <a:spLocks noGrp="1"/>
          </p:cNvSpPr>
          <p:nvPr>
            <p:ph type="dt" sz="half" idx="10"/>
          </p:nvPr>
        </p:nvSpPr>
        <p:spPr/>
        <p:txBody>
          <a:bodyPr/>
          <a:lstStyle/>
          <a:p>
            <a:fld id="{9A1A9D23-BED7-4BBD-A178-FF00C53EE8FC}" type="datetimeFigureOut">
              <a:rPr lang="nl-NL" smtClean="0"/>
              <a:t>2-11-2021</a:t>
            </a:fld>
            <a:endParaRPr lang="nl-NL"/>
          </a:p>
        </p:txBody>
      </p:sp>
      <p:sp>
        <p:nvSpPr>
          <p:cNvPr id="5" name="Tijdelijke aanduiding voor voettekst 4">
            <a:extLst>
              <a:ext uri="{FF2B5EF4-FFF2-40B4-BE49-F238E27FC236}">
                <a16:creationId xmlns:a16="http://schemas.microsoft.com/office/drawing/2014/main" id="{CFA0005F-779E-41EC-9E25-3BDCF5F44D5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F50286-DED5-4579-B39A-6EB933B532DD}"/>
              </a:ext>
            </a:extLst>
          </p:cNvPr>
          <p:cNvSpPr>
            <a:spLocks noGrp="1"/>
          </p:cNvSpPr>
          <p:nvPr>
            <p:ph type="sldNum" sz="quarter" idx="12"/>
          </p:nvPr>
        </p:nvSpPr>
        <p:spPr/>
        <p:txBody>
          <a:bodyPr/>
          <a:lstStyle/>
          <a:p>
            <a:fld id="{15B2AA8B-FC67-42EF-8432-5A181ED14E52}" type="slidenum">
              <a:rPr lang="nl-NL" smtClean="0"/>
              <a:t>‹nr.›</a:t>
            </a:fld>
            <a:endParaRPr lang="nl-NL"/>
          </a:p>
        </p:txBody>
      </p:sp>
    </p:spTree>
    <p:extLst>
      <p:ext uri="{BB962C8B-B14F-4D97-AF65-F5344CB8AC3E}">
        <p14:creationId xmlns:p14="http://schemas.microsoft.com/office/powerpoint/2010/main" val="221479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19B0DD-7871-4299-AED4-2AFE52A0815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3A8C441-2677-4B20-82A9-54B189502B7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27C221A-10BF-4863-9382-51C46927608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10C67F8-92F0-423D-9D88-134F798253B5}"/>
              </a:ext>
            </a:extLst>
          </p:cNvPr>
          <p:cNvSpPr>
            <a:spLocks noGrp="1"/>
          </p:cNvSpPr>
          <p:nvPr>
            <p:ph type="dt" sz="half" idx="10"/>
          </p:nvPr>
        </p:nvSpPr>
        <p:spPr/>
        <p:txBody>
          <a:bodyPr/>
          <a:lstStyle/>
          <a:p>
            <a:fld id="{9A1A9D23-BED7-4BBD-A178-FF00C53EE8FC}" type="datetimeFigureOut">
              <a:rPr lang="nl-NL" smtClean="0"/>
              <a:t>2-11-2021</a:t>
            </a:fld>
            <a:endParaRPr lang="nl-NL"/>
          </a:p>
        </p:txBody>
      </p:sp>
      <p:sp>
        <p:nvSpPr>
          <p:cNvPr id="6" name="Tijdelijke aanduiding voor voettekst 5">
            <a:extLst>
              <a:ext uri="{FF2B5EF4-FFF2-40B4-BE49-F238E27FC236}">
                <a16:creationId xmlns:a16="http://schemas.microsoft.com/office/drawing/2014/main" id="{8D1B87A5-C425-4CF4-B983-6ACE04C2132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8DAA4C3-3D41-4C42-B3B5-CBFB2E8FDB9C}"/>
              </a:ext>
            </a:extLst>
          </p:cNvPr>
          <p:cNvSpPr>
            <a:spLocks noGrp="1"/>
          </p:cNvSpPr>
          <p:nvPr>
            <p:ph type="sldNum" sz="quarter" idx="12"/>
          </p:nvPr>
        </p:nvSpPr>
        <p:spPr/>
        <p:txBody>
          <a:bodyPr/>
          <a:lstStyle/>
          <a:p>
            <a:fld id="{15B2AA8B-FC67-42EF-8432-5A181ED14E52}" type="slidenum">
              <a:rPr lang="nl-NL" smtClean="0"/>
              <a:t>‹nr.›</a:t>
            </a:fld>
            <a:endParaRPr lang="nl-NL"/>
          </a:p>
        </p:txBody>
      </p:sp>
    </p:spTree>
    <p:extLst>
      <p:ext uri="{BB962C8B-B14F-4D97-AF65-F5344CB8AC3E}">
        <p14:creationId xmlns:p14="http://schemas.microsoft.com/office/powerpoint/2010/main" val="1310434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55FE80-8A0A-4BA1-A841-6199A17A226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15DA792-CA7A-4B1A-9A1B-509FDD6D7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570EF1C-009A-47E3-9385-533F9B72F2D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942BB0D-564B-427F-BF43-ADE7D96FA6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DDE3E21-0F22-48C7-B836-B69A421213D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396D1DC-1B11-4232-9D27-CB66B3A6D4A8}"/>
              </a:ext>
            </a:extLst>
          </p:cNvPr>
          <p:cNvSpPr>
            <a:spLocks noGrp="1"/>
          </p:cNvSpPr>
          <p:nvPr>
            <p:ph type="dt" sz="half" idx="10"/>
          </p:nvPr>
        </p:nvSpPr>
        <p:spPr/>
        <p:txBody>
          <a:bodyPr/>
          <a:lstStyle/>
          <a:p>
            <a:fld id="{9A1A9D23-BED7-4BBD-A178-FF00C53EE8FC}" type="datetimeFigureOut">
              <a:rPr lang="nl-NL" smtClean="0"/>
              <a:t>2-11-2021</a:t>
            </a:fld>
            <a:endParaRPr lang="nl-NL"/>
          </a:p>
        </p:txBody>
      </p:sp>
      <p:sp>
        <p:nvSpPr>
          <p:cNvPr id="8" name="Tijdelijke aanduiding voor voettekst 7">
            <a:extLst>
              <a:ext uri="{FF2B5EF4-FFF2-40B4-BE49-F238E27FC236}">
                <a16:creationId xmlns:a16="http://schemas.microsoft.com/office/drawing/2014/main" id="{30BE9FC3-149C-43E6-BB8B-427E624972B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C82D5B0-F783-462C-8149-F45F80EAC89E}"/>
              </a:ext>
            </a:extLst>
          </p:cNvPr>
          <p:cNvSpPr>
            <a:spLocks noGrp="1"/>
          </p:cNvSpPr>
          <p:nvPr>
            <p:ph type="sldNum" sz="quarter" idx="12"/>
          </p:nvPr>
        </p:nvSpPr>
        <p:spPr/>
        <p:txBody>
          <a:bodyPr/>
          <a:lstStyle/>
          <a:p>
            <a:fld id="{15B2AA8B-FC67-42EF-8432-5A181ED14E52}" type="slidenum">
              <a:rPr lang="nl-NL" smtClean="0"/>
              <a:t>‹nr.›</a:t>
            </a:fld>
            <a:endParaRPr lang="nl-NL"/>
          </a:p>
        </p:txBody>
      </p:sp>
    </p:spTree>
    <p:extLst>
      <p:ext uri="{BB962C8B-B14F-4D97-AF65-F5344CB8AC3E}">
        <p14:creationId xmlns:p14="http://schemas.microsoft.com/office/powerpoint/2010/main" val="3154315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46779-A683-47C2-A458-75CF8570F0C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5B12106-D92D-480F-889E-20D6DB125F58}"/>
              </a:ext>
            </a:extLst>
          </p:cNvPr>
          <p:cNvSpPr>
            <a:spLocks noGrp="1"/>
          </p:cNvSpPr>
          <p:nvPr>
            <p:ph type="dt" sz="half" idx="10"/>
          </p:nvPr>
        </p:nvSpPr>
        <p:spPr/>
        <p:txBody>
          <a:bodyPr/>
          <a:lstStyle/>
          <a:p>
            <a:fld id="{9A1A9D23-BED7-4BBD-A178-FF00C53EE8FC}" type="datetimeFigureOut">
              <a:rPr lang="nl-NL" smtClean="0"/>
              <a:t>2-11-2021</a:t>
            </a:fld>
            <a:endParaRPr lang="nl-NL"/>
          </a:p>
        </p:txBody>
      </p:sp>
      <p:sp>
        <p:nvSpPr>
          <p:cNvPr id="4" name="Tijdelijke aanduiding voor voettekst 3">
            <a:extLst>
              <a:ext uri="{FF2B5EF4-FFF2-40B4-BE49-F238E27FC236}">
                <a16:creationId xmlns:a16="http://schemas.microsoft.com/office/drawing/2014/main" id="{3A5D8C86-593E-4079-ACEC-AEFFEB56497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CCC17B9-DE44-435F-92BD-95CB7EE598F8}"/>
              </a:ext>
            </a:extLst>
          </p:cNvPr>
          <p:cNvSpPr>
            <a:spLocks noGrp="1"/>
          </p:cNvSpPr>
          <p:nvPr>
            <p:ph type="sldNum" sz="quarter" idx="12"/>
          </p:nvPr>
        </p:nvSpPr>
        <p:spPr/>
        <p:txBody>
          <a:bodyPr/>
          <a:lstStyle/>
          <a:p>
            <a:fld id="{15B2AA8B-FC67-42EF-8432-5A181ED14E52}" type="slidenum">
              <a:rPr lang="nl-NL" smtClean="0"/>
              <a:t>‹nr.›</a:t>
            </a:fld>
            <a:endParaRPr lang="nl-NL"/>
          </a:p>
        </p:txBody>
      </p:sp>
    </p:spTree>
    <p:extLst>
      <p:ext uri="{BB962C8B-B14F-4D97-AF65-F5344CB8AC3E}">
        <p14:creationId xmlns:p14="http://schemas.microsoft.com/office/powerpoint/2010/main" val="2703138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8AC607F-A0FF-49C9-BBF1-5F575B6DB384}"/>
              </a:ext>
            </a:extLst>
          </p:cNvPr>
          <p:cNvSpPr>
            <a:spLocks noGrp="1"/>
          </p:cNvSpPr>
          <p:nvPr>
            <p:ph type="dt" sz="half" idx="10"/>
          </p:nvPr>
        </p:nvSpPr>
        <p:spPr/>
        <p:txBody>
          <a:bodyPr/>
          <a:lstStyle/>
          <a:p>
            <a:fld id="{9A1A9D23-BED7-4BBD-A178-FF00C53EE8FC}" type="datetimeFigureOut">
              <a:rPr lang="nl-NL" smtClean="0"/>
              <a:t>2-11-2021</a:t>
            </a:fld>
            <a:endParaRPr lang="nl-NL"/>
          </a:p>
        </p:txBody>
      </p:sp>
      <p:sp>
        <p:nvSpPr>
          <p:cNvPr id="3" name="Tijdelijke aanduiding voor voettekst 2">
            <a:extLst>
              <a:ext uri="{FF2B5EF4-FFF2-40B4-BE49-F238E27FC236}">
                <a16:creationId xmlns:a16="http://schemas.microsoft.com/office/drawing/2014/main" id="{220ACAE3-1896-435B-BC7B-1400A801AED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24C6173-2B71-44F7-91DC-34983241230C}"/>
              </a:ext>
            </a:extLst>
          </p:cNvPr>
          <p:cNvSpPr>
            <a:spLocks noGrp="1"/>
          </p:cNvSpPr>
          <p:nvPr>
            <p:ph type="sldNum" sz="quarter" idx="12"/>
          </p:nvPr>
        </p:nvSpPr>
        <p:spPr/>
        <p:txBody>
          <a:bodyPr/>
          <a:lstStyle/>
          <a:p>
            <a:fld id="{15B2AA8B-FC67-42EF-8432-5A181ED14E52}" type="slidenum">
              <a:rPr lang="nl-NL" smtClean="0"/>
              <a:t>‹nr.›</a:t>
            </a:fld>
            <a:endParaRPr lang="nl-NL"/>
          </a:p>
        </p:txBody>
      </p:sp>
    </p:spTree>
    <p:extLst>
      <p:ext uri="{BB962C8B-B14F-4D97-AF65-F5344CB8AC3E}">
        <p14:creationId xmlns:p14="http://schemas.microsoft.com/office/powerpoint/2010/main" val="392225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626F9C-73F6-4452-84CA-C743B83ED2E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7D68761-A47C-4FF4-92D2-1CD629F5EA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54C24F6-C6D1-43D9-952E-E41FFEDD4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4CD1B99-A7B6-483F-A789-86C58B6E7325}"/>
              </a:ext>
            </a:extLst>
          </p:cNvPr>
          <p:cNvSpPr>
            <a:spLocks noGrp="1"/>
          </p:cNvSpPr>
          <p:nvPr>
            <p:ph type="dt" sz="half" idx="10"/>
          </p:nvPr>
        </p:nvSpPr>
        <p:spPr/>
        <p:txBody>
          <a:bodyPr/>
          <a:lstStyle/>
          <a:p>
            <a:fld id="{9A1A9D23-BED7-4BBD-A178-FF00C53EE8FC}" type="datetimeFigureOut">
              <a:rPr lang="nl-NL" smtClean="0"/>
              <a:t>2-11-2021</a:t>
            </a:fld>
            <a:endParaRPr lang="nl-NL"/>
          </a:p>
        </p:txBody>
      </p:sp>
      <p:sp>
        <p:nvSpPr>
          <p:cNvPr id="6" name="Tijdelijke aanduiding voor voettekst 5">
            <a:extLst>
              <a:ext uri="{FF2B5EF4-FFF2-40B4-BE49-F238E27FC236}">
                <a16:creationId xmlns:a16="http://schemas.microsoft.com/office/drawing/2014/main" id="{393B9007-66D2-4662-801F-1F01D13C8E5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E6921EE-ED40-4404-B1F4-8DE597FCF687}"/>
              </a:ext>
            </a:extLst>
          </p:cNvPr>
          <p:cNvSpPr>
            <a:spLocks noGrp="1"/>
          </p:cNvSpPr>
          <p:nvPr>
            <p:ph type="sldNum" sz="quarter" idx="12"/>
          </p:nvPr>
        </p:nvSpPr>
        <p:spPr/>
        <p:txBody>
          <a:bodyPr/>
          <a:lstStyle/>
          <a:p>
            <a:fld id="{15B2AA8B-FC67-42EF-8432-5A181ED14E52}" type="slidenum">
              <a:rPr lang="nl-NL" smtClean="0"/>
              <a:t>‹nr.›</a:t>
            </a:fld>
            <a:endParaRPr lang="nl-NL"/>
          </a:p>
        </p:txBody>
      </p:sp>
    </p:spTree>
    <p:extLst>
      <p:ext uri="{BB962C8B-B14F-4D97-AF65-F5344CB8AC3E}">
        <p14:creationId xmlns:p14="http://schemas.microsoft.com/office/powerpoint/2010/main" val="3022457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6E17F4-C344-43B0-884C-FE7925BBE19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059499F-BCC6-4852-A290-AF4489DAA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49BCAFE-2A25-434C-B67E-5CB58CC75F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9A4AF04-06C0-4AEF-9EE9-1F0FBDAACBF6}"/>
              </a:ext>
            </a:extLst>
          </p:cNvPr>
          <p:cNvSpPr>
            <a:spLocks noGrp="1"/>
          </p:cNvSpPr>
          <p:nvPr>
            <p:ph type="dt" sz="half" idx="10"/>
          </p:nvPr>
        </p:nvSpPr>
        <p:spPr/>
        <p:txBody>
          <a:bodyPr/>
          <a:lstStyle/>
          <a:p>
            <a:fld id="{9A1A9D23-BED7-4BBD-A178-FF00C53EE8FC}" type="datetimeFigureOut">
              <a:rPr lang="nl-NL" smtClean="0"/>
              <a:t>2-11-2021</a:t>
            </a:fld>
            <a:endParaRPr lang="nl-NL"/>
          </a:p>
        </p:txBody>
      </p:sp>
      <p:sp>
        <p:nvSpPr>
          <p:cNvPr id="6" name="Tijdelijke aanduiding voor voettekst 5">
            <a:extLst>
              <a:ext uri="{FF2B5EF4-FFF2-40B4-BE49-F238E27FC236}">
                <a16:creationId xmlns:a16="http://schemas.microsoft.com/office/drawing/2014/main" id="{52470828-0EE6-4FE4-A399-3509804D55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EC9E3EA-DC1E-4081-8408-81E2720977C5}"/>
              </a:ext>
            </a:extLst>
          </p:cNvPr>
          <p:cNvSpPr>
            <a:spLocks noGrp="1"/>
          </p:cNvSpPr>
          <p:nvPr>
            <p:ph type="sldNum" sz="quarter" idx="12"/>
          </p:nvPr>
        </p:nvSpPr>
        <p:spPr/>
        <p:txBody>
          <a:bodyPr/>
          <a:lstStyle/>
          <a:p>
            <a:fld id="{15B2AA8B-FC67-42EF-8432-5A181ED14E52}" type="slidenum">
              <a:rPr lang="nl-NL" smtClean="0"/>
              <a:t>‹nr.›</a:t>
            </a:fld>
            <a:endParaRPr lang="nl-NL"/>
          </a:p>
        </p:txBody>
      </p:sp>
    </p:spTree>
    <p:extLst>
      <p:ext uri="{BB962C8B-B14F-4D97-AF65-F5344CB8AC3E}">
        <p14:creationId xmlns:p14="http://schemas.microsoft.com/office/powerpoint/2010/main" val="3094783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787F833-8537-4B44-9291-FDDFB12D28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A63919D-7B42-40A1-9FEF-5F5C5BAF78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440C51A-0067-4136-ABF1-DDD391F83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A9D23-BED7-4BBD-A178-FF00C53EE8FC}" type="datetimeFigureOut">
              <a:rPr lang="nl-NL" smtClean="0"/>
              <a:t>2-11-2021</a:t>
            </a:fld>
            <a:endParaRPr lang="nl-NL"/>
          </a:p>
        </p:txBody>
      </p:sp>
      <p:sp>
        <p:nvSpPr>
          <p:cNvPr id="5" name="Tijdelijke aanduiding voor voettekst 4">
            <a:extLst>
              <a:ext uri="{FF2B5EF4-FFF2-40B4-BE49-F238E27FC236}">
                <a16:creationId xmlns:a16="http://schemas.microsoft.com/office/drawing/2014/main" id="{AFE48B5F-94A5-442F-BE24-BE0D781BD5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48902A3-222E-4073-8868-37F6AFA41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2AA8B-FC67-42EF-8432-5A181ED14E52}" type="slidenum">
              <a:rPr lang="nl-NL" smtClean="0"/>
              <a:t>‹nr.›</a:t>
            </a:fld>
            <a:endParaRPr lang="nl-NL"/>
          </a:p>
        </p:txBody>
      </p:sp>
    </p:spTree>
    <p:extLst>
      <p:ext uri="{BB962C8B-B14F-4D97-AF65-F5344CB8AC3E}">
        <p14:creationId xmlns:p14="http://schemas.microsoft.com/office/powerpoint/2010/main" val="1304186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9F31D77-30BA-4040-A9CE-607247BB8F17}"/>
              </a:ext>
            </a:extLst>
          </p:cNvPr>
          <p:cNvPicPr>
            <a:picLocks noChangeAspect="1"/>
          </p:cNvPicPr>
          <p:nvPr/>
        </p:nvPicPr>
        <p:blipFill>
          <a:blip r:embed="rId2"/>
          <a:stretch>
            <a:fillRect/>
          </a:stretch>
        </p:blipFill>
        <p:spPr>
          <a:xfrm>
            <a:off x="-2581899" y="-71287"/>
            <a:ext cx="16544891" cy="6917683"/>
          </a:xfrm>
          <a:prstGeom prst="rect">
            <a:avLst/>
          </a:prstGeom>
        </p:spPr>
      </p:pic>
      <p:pic>
        <p:nvPicPr>
          <p:cNvPr id="5" name="Afbeelding 4">
            <a:extLst>
              <a:ext uri="{FF2B5EF4-FFF2-40B4-BE49-F238E27FC236}">
                <a16:creationId xmlns:a16="http://schemas.microsoft.com/office/drawing/2014/main" id="{EE161B53-018F-9849-A1E7-EC2ACC468E02}"/>
              </a:ext>
            </a:extLst>
          </p:cNvPr>
          <p:cNvPicPr>
            <a:picLocks noChangeAspect="1"/>
          </p:cNvPicPr>
          <p:nvPr/>
        </p:nvPicPr>
        <p:blipFill>
          <a:blip r:embed="rId3"/>
          <a:stretch>
            <a:fillRect/>
          </a:stretch>
        </p:blipFill>
        <p:spPr>
          <a:xfrm>
            <a:off x="-1977845" y="-1659287"/>
            <a:ext cx="9597845" cy="9456839"/>
          </a:xfrm>
          <a:prstGeom prst="rect">
            <a:avLst/>
          </a:prstGeom>
        </p:spPr>
      </p:pic>
      <p:sp>
        <p:nvSpPr>
          <p:cNvPr id="23" name="Rechthoek 22">
            <a:extLst>
              <a:ext uri="{FF2B5EF4-FFF2-40B4-BE49-F238E27FC236}">
                <a16:creationId xmlns:a16="http://schemas.microsoft.com/office/drawing/2014/main" id="{5538E659-0CC7-8043-A9ED-7AD08E5492BB}"/>
              </a:ext>
            </a:extLst>
          </p:cNvPr>
          <p:cNvSpPr/>
          <p:nvPr/>
        </p:nvSpPr>
        <p:spPr>
          <a:xfrm>
            <a:off x="1307183" y="6437889"/>
            <a:ext cx="9615340" cy="5096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1">
            <a:extLst>
              <a:ext uri="{FF2B5EF4-FFF2-40B4-BE49-F238E27FC236}">
                <a16:creationId xmlns:a16="http://schemas.microsoft.com/office/drawing/2014/main" id="{9DE77406-B907-4940-957F-200A3DE98631}"/>
              </a:ext>
            </a:extLst>
          </p:cNvPr>
          <p:cNvSpPr txBox="1">
            <a:spLocks/>
          </p:cNvSpPr>
          <p:nvPr/>
        </p:nvSpPr>
        <p:spPr>
          <a:xfrm>
            <a:off x="3048000" y="1122363"/>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t> </a:t>
            </a:r>
          </a:p>
        </p:txBody>
      </p:sp>
      <p:sp>
        <p:nvSpPr>
          <p:cNvPr id="12" name="Tekstvak 11">
            <a:extLst>
              <a:ext uri="{FF2B5EF4-FFF2-40B4-BE49-F238E27FC236}">
                <a16:creationId xmlns:a16="http://schemas.microsoft.com/office/drawing/2014/main" id="{131E3D09-2D7F-D544-9DAF-4E35B091B443}"/>
              </a:ext>
            </a:extLst>
          </p:cNvPr>
          <p:cNvSpPr txBox="1"/>
          <p:nvPr/>
        </p:nvSpPr>
        <p:spPr>
          <a:xfrm>
            <a:off x="4090049" y="2925267"/>
            <a:ext cx="10244421" cy="2998578"/>
          </a:xfrm>
          <a:prstGeom prst="rect">
            <a:avLst/>
          </a:prstGeom>
          <a:noFill/>
        </p:spPr>
        <p:txBody>
          <a:bodyPr wrap="square" rtlCol="0">
            <a:spAutoFit/>
          </a:bodyPr>
          <a:lstStyle/>
          <a:p>
            <a:r>
              <a:rPr lang="nl-NL" sz="5400" b="1" dirty="0">
                <a:solidFill>
                  <a:schemeClr val="bg1"/>
                </a:solidFill>
                <a:latin typeface="Arial" panose="020B0604020202020204" pitchFamily="34" charset="0"/>
                <a:cs typeface="Arial" panose="020B0604020202020204" pitchFamily="34" charset="0"/>
              </a:rPr>
              <a:t>Afdeling Mobiliteit en Milieu </a:t>
            </a:r>
          </a:p>
          <a:p>
            <a:endParaRPr lang="nl-NL" sz="5400" b="1" dirty="0">
              <a:solidFill>
                <a:schemeClr val="bg1"/>
              </a:solidFill>
              <a:latin typeface="Arial" panose="020B0604020202020204" pitchFamily="34" charset="0"/>
              <a:cs typeface="Arial" panose="020B0604020202020204" pitchFamily="34" charset="0"/>
            </a:endParaRPr>
          </a:p>
          <a:p>
            <a:br>
              <a:rPr lang="nl-NL" sz="2000" b="1" dirty="0">
                <a:solidFill>
                  <a:schemeClr val="bg1"/>
                </a:solidFill>
                <a:latin typeface="Arial" panose="020B0604020202020204" pitchFamily="34" charset="0"/>
                <a:cs typeface="Arial" panose="020B0604020202020204" pitchFamily="34" charset="0"/>
              </a:rPr>
            </a:br>
            <a:r>
              <a:rPr lang="nl-NL" sz="2000" b="1" dirty="0">
                <a:solidFill>
                  <a:schemeClr val="bg1"/>
                </a:solidFill>
                <a:latin typeface="Arial" panose="020B0604020202020204" pitchFamily="34" charset="0"/>
                <a:cs typeface="Arial" panose="020B0604020202020204" pitchFamily="34" charset="0"/>
              </a:rPr>
              <a:t> Team mobiliteit | november 2021 </a:t>
            </a:r>
            <a:endParaRPr lang="nl-NL" sz="2000" dirty="0">
              <a:solidFill>
                <a:schemeClr val="bg1"/>
              </a:solidFill>
              <a:latin typeface="Arial" panose="020B0604020202020204" pitchFamily="34" charset="0"/>
              <a:cs typeface="Arial" panose="020B0604020202020204" pitchFamily="34" charset="0"/>
            </a:endParaRPr>
          </a:p>
          <a:p>
            <a:endParaRPr lang="en" sz="1000" b="1" dirty="0">
              <a:solidFill>
                <a:srgbClr val="D71E42"/>
              </a:solidFill>
            </a:endParaRPr>
          </a:p>
          <a:p>
            <a:endParaRPr lang="en" sz="1000" dirty="0">
              <a:solidFill>
                <a:srgbClr val="D71E42"/>
              </a:solidFill>
            </a:endParaRPr>
          </a:p>
          <a:p>
            <a:pPr>
              <a:lnSpc>
                <a:spcPts val="1300"/>
              </a:lnSpc>
            </a:pPr>
            <a:endParaRPr lang="nl-NL" sz="1000" dirty="0">
              <a:solidFill>
                <a:srgbClr val="D71E42"/>
              </a:solidFill>
              <a:latin typeface="Arial" panose="020B0604020202020204" pitchFamily="34" charset="0"/>
              <a:cs typeface="Arial" panose="020B0604020202020204" pitchFamily="34" charset="0"/>
            </a:endParaRPr>
          </a:p>
          <a:p>
            <a:pPr>
              <a:lnSpc>
                <a:spcPts val="1300"/>
              </a:lnSpc>
            </a:pPr>
            <a:endParaRPr lang="nl-NL" sz="1000" dirty="0">
              <a:solidFill>
                <a:srgbClr val="D71E42"/>
              </a:solidFill>
              <a:latin typeface="Arial" panose="020B0604020202020204" pitchFamily="34" charset="0"/>
              <a:cs typeface="Arial" panose="020B0604020202020204" pitchFamily="34" charset="0"/>
            </a:endParaRPr>
          </a:p>
        </p:txBody>
      </p:sp>
      <p:pic>
        <p:nvPicPr>
          <p:cNvPr id="20" name="Afbeelding 19">
            <a:extLst>
              <a:ext uri="{FF2B5EF4-FFF2-40B4-BE49-F238E27FC236}">
                <a16:creationId xmlns:a16="http://schemas.microsoft.com/office/drawing/2014/main" id="{70744AF4-A51B-8744-9504-E9CD08EA1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962" y="6581721"/>
            <a:ext cx="1676619" cy="218127"/>
          </a:xfrm>
          <a:prstGeom prst="rect">
            <a:avLst/>
          </a:prstGeom>
        </p:spPr>
      </p:pic>
      <p:pic>
        <p:nvPicPr>
          <p:cNvPr id="3" name="Afbeelding 2">
            <a:extLst>
              <a:ext uri="{FF2B5EF4-FFF2-40B4-BE49-F238E27FC236}">
                <a16:creationId xmlns:a16="http://schemas.microsoft.com/office/drawing/2014/main" id="{F2B369F4-789A-AC48-A7B5-62A59C5DF9AA}"/>
              </a:ext>
            </a:extLst>
          </p:cNvPr>
          <p:cNvPicPr>
            <a:picLocks noChangeAspect="1"/>
          </p:cNvPicPr>
          <p:nvPr/>
        </p:nvPicPr>
        <p:blipFill>
          <a:blip r:embed="rId5"/>
          <a:stretch>
            <a:fillRect/>
          </a:stretch>
        </p:blipFill>
        <p:spPr>
          <a:xfrm>
            <a:off x="9212260" y="-71287"/>
            <a:ext cx="935999" cy="823942"/>
          </a:xfrm>
          <a:prstGeom prst="rect">
            <a:avLst/>
          </a:prstGeom>
          <a:effectLst>
            <a:outerShdw blurRad="101600" dist="50800" dir="1800000" sx="102000" sy="102000" algn="tl" rotWithShape="0">
              <a:prstClr val="black">
                <a:alpha val="44000"/>
              </a:prstClr>
            </a:outerShdw>
          </a:effectLst>
        </p:spPr>
      </p:pic>
    </p:spTree>
    <p:extLst>
      <p:ext uri="{BB962C8B-B14F-4D97-AF65-F5344CB8AC3E}">
        <p14:creationId xmlns:p14="http://schemas.microsoft.com/office/powerpoint/2010/main" val="459654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CFD475A-81F6-444E-A95B-8D8A8AA5B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1740211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C59DF09-265D-49B8-89CB-292F8D5F6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2559840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A51771D-7727-4610-BC05-E7C42D074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2792065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A7D5897-F1FA-49E5-80CD-D98E370D2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1161163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3D6114F-7710-49D3-B454-9C890477C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2459824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10;&#10;Automatisch gegenereerde beschrijving">
            <a:extLst>
              <a:ext uri="{FF2B5EF4-FFF2-40B4-BE49-F238E27FC236}">
                <a16:creationId xmlns:a16="http://schemas.microsoft.com/office/drawing/2014/main" id="{E4851D7B-74A6-45AD-BA38-0D28AFD95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601869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vogel, plant&#10;&#10;Automatisch gegenereerde beschrijving">
            <a:extLst>
              <a:ext uri="{FF2B5EF4-FFF2-40B4-BE49-F238E27FC236}">
                <a16:creationId xmlns:a16="http://schemas.microsoft.com/office/drawing/2014/main" id="{8AA2EDAD-5EF0-4CF6-88A8-2BC54C2AC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3296062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5E990BC-36C0-4760-BA67-712B26A58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60526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929424C-944F-4C74-B204-B8850B6ED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2716206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47FFB86-8D13-4F94-AFD8-879045C06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255937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232" y="6525160"/>
            <a:ext cx="1676619" cy="218127"/>
          </a:xfrm>
          <a:prstGeom prst="rect">
            <a:avLst/>
          </a:prstGeom>
        </p:spPr>
      </p:pic>
      <p:sp>
        <p:nvSpPr>
          <p:cNvPr id="14" name="Rechthoek 13"/>
          <p:cNvSpPr/>
          <p:nvPr/>
        </p:nvSpPr>
        <p:spPr>
          <a:xfrm>
            <a:off x="1524000" y="5575300"/>
            <a:ext cx="450850" cy="419100"/>
          </a:xfrm>
          <a:prstGeom prst="rect">
            <a:avLst/>
          </a:prstGeom>
          <a:solidFill>
            <a:srgbClr val="C1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5" name="Rechthoek 14"/>
          <p:cNvSpPr/>
          <p:nvPr/>
        </p:nvSpPr>
        <p:spPr>
          <a:xfrm>
            <a:off x="1524000" y="5994400"/>
            <a:ext cx="450850" cy="443488"/>
          </a:xfrm>
          <a:prstGeom prst="rect">
            <a:avLst/>
          </a:prstGeom>
          <a:solidFill>
            <a:srgbClr val="E20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A66E68F6-A5D7-D244-8263-13118AC65A12}"/>
              </a:ext>
            </a:extLst>
          </p:cNvPr>
          <p:cNvSpPr/>
          <p:nvPr/>
        </p:nvSpPr>
        <p:spPr>
          <a:xfrm>
            <a:off x="838200" y="401935"/>
            <a:ext cx="1836978" cy="461665"/>
          </a:xfrm>
          <a:prstGeom prst="rect">
            <a:avLst/>
          </a:prstGeom>
        </p:spPr>
        <p:txBody>
          <a:bodyPr wrap="none" lIns="91440" tIns="45720" rIns="91440" bIns="45720" anchor="t">
            <a:spAutoFit/>
          </a:bodyPr>
          <a:lstStyle/>
          <a:p>
            <a:r>
              <a:rPr lang="nl-NL" sz="2400" b="1" dirty="0">
                <a:solidFill>
                  <a:srgbClr val="C10033"/>
                </a:solidFill>
                <a:latin typeface="Arial"/>
                <a:cs typeface="Arial"/>
              </a:rPr>
              <a:t>Voorstellen</a:t>
            </a:r>
            <a:endParaRPr lang="nl-NL" sz="2400" dirty="0">
              <a:solidFill>
                <a:srgbClr val="C10033"/>
              </a:solidFill>
              <a:latin typeface="Arial"/>
              <a:cs typeface="Arial"/>
            </a:endParaRPr>
          </a:p>
        </p:txBody>
      </p:sp>
      <p:sp>
        <p:nvSpPr>
          <p:cNvPr id="5" name="Tijdelijke aanduiding voor inhoud 4">
            <a:extLst>
              <a:ext uri="{FF2B5EF4-FFF2-40B4-BE49-F238E27FC236}">
                <a16:creationId xmlns:a16="http://schemas.microsoft.com/office/drawing/2014/main" id="{60323FB0-0636-4C93-A074-04993168B86F}"/>
              </a:ext>
            </a:extLst>
          </p:cNvPr>
          <p:cNvSpPr>
            <a:spLocks noGrp="1"/>
          </p:cNvSpPr>
          <p:nvPr>
            <p:ph idx="1"/>
          </p:nvPr>
        </p:nvSpPr>
        <p:spPr>
          <a:xfrm>
            <a:off x="533400" y="1075530"/>
            <a:ext cx="10772775" cy="4918870"/>
          </a:xfrm>
        </p:spPr>
        <p:txBody>
          <a:bodyPr vert="horz" lIns="91440" tIns="45720" rIns="91440" bIns="45720" rtlCol="0" anchor="t">
            <a:normAutofit/>
          </a:bodyPr>
          <a:lstStyle/>
          <a:p>
            <a:r>
              <a:rPr lang="nl-NL" sz="2000" dirty="0">
                <a:latin typeface="+mj-lt"/>
              </a:rPr>
              <a:t>Richie Goossens projectmanager Mobiliteit</a:t>
            </a:r>
          </a:p>
          <a:p>
            <a:r>
              <a:rPr lang="nl-NL" sz="2000" dirty="0">
                <a:latin typeface="+mj-lt"/>
              </a:rPr>
              <a:t>Wouter Schuitema Ecoloog</a:t>
            </a:r>
          </a:p>
          <a:p>
            <a:r>
              <a:rPr lang="nl-NL" sz="2000" dirty="0">
                <a:latin typeface="+mj-lt"/>
              </a:rPr>
              <a:t>Joep van de Ven </a:t>
            </a:r>
            <a:r>
              <a:rPr lang="nl-NL" sz="2000" dirty="0" err="1">
                <a:latin typeface="+mj-lt"/>
              </a:rPr>
              <a:t>Stedebouw</a:t>
            </a:r>
            <a:r>
              <a:rPr lang="nl-NL" sz="2000" dirty="0">
                <a:latin typeface="+mj-lt"/>
              </a:rPr>
              <a:t> en Erfgoed</a:t>
            </a:r>
          </a:p>
          <a:p>
            <a:endParaRPr lang="nl-NL" sz="2000" dirty="0">
              <a:latin typeface="+mj-lt"/>
            </a:endParaRPr>
          </a:p>
          <a:p>
            <a:endParaRPr lang="nl-NL" sz="2000" dirty="0">
              <a:latin typeface="+mj-lt"/>
            </a:endParaRPr>
          </a:p>
          <a:p>
            <a:r>
              <a:rPr lang="nl-NL" sz="2000" dirty="0">
                <a:latin typeface="+mj-lt"/>
              </a:rPr>
              <a:t>Extern Bureau Copijn Gerrit van Oosterum</a:t>
            </a:r>
          </a:p>
          <a:p>
            <a:endParaRPr lang="nl-NL" sz="2000" dirty="0">
              <a:latin typeface="+mj-lt"/>
            </a:endParaRPr>
          </a:p>
          <a:p>
            <a:pPr marL="0" indent="0">
              <a:buNone/>
            </a:pPr>
            <a:endParaRPr lang="nl-NL" sz="1800" dirty="0">
              <a:latin typeface="+mj-lt"/>
              <a:cs typeface="Calibri Light"/>
            </a:endParaRPr>
          </a:p>
          <a:p>
            <a:pPr marL="0" indent="0">
              <a:buNone/>
            </a:pPr>
            <a:endParaRPr lang="nl-NL" sz="1800" dirty="0">
              <a:latin typeface="+mj-lt"/>
              <a:cs typeface="Calibri Light"/>
            </a:endParaRPr>
          </a:p>
        </p:txBody>
      </p:sp>
    </p:spTree>
    <p:extLst>
      <p:ext uri="{BB962C8B-B14F-4D97-AF65-F5344CB8AC3E}">
        <p14:creationId xmlns:p14="http://schemas.microsoft.com/office/powerpoint/2010/main" val="2509429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2B613A3-65DD-420E-9BDA-4714DA0A5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4198973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2D2715E-A0FA-4B9E-96B2-85896BFEC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2222008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EE2BC7A-BB7C-4545-ADE1-9C59B05CF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2347837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D40F11B-F560-4FF4-975A-F9C38C3FD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750996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217AD9C4-5189-44A5-B4BB-E12BD1645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2025572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A900AE7-4AC6-4144-B9E2-CFDC8F1F22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1323788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38BD0DE-BB19-4446-B263-91CE50134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2113540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C82D20-AF90-415F-9D74-343F0A2BC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3634948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kaart, ontvangstbewijs&#10;&#10;Automatisch gegenereerde beschrijving">
            <a:extLst>
              <a:ext uri="{FF2B5EF4-FFF2-40B4-BE49-F238E27FC236}">
                <a16:creationId xmlns:a16="http://schemas.microsoft.com/office/drawing/2014/main" id="{3A85C1C1-F8A8-45CE-A728-157A596B0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1247440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F98A70F-ADC7-4442-8CEB-244C21EAD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50297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232" y="6525160"/>
            <a:ext cx="1676619" cy="218127"/>
          </a:xfrm>
          <a:prstGeom prst="rect">
            <a:avLst/>
          </a:prstGeom>
        </p:spPr>
      </p:pic>
      <p:sp>
        <p:nvSpPr>
          <p:cNvPr id="14" name="Rechthoek 13"/>
          <p:cNvSpPr/>
          <p:nvPr/>
        </p:nvSpPr>
        <p:spPr>
          <a:xfrm>
            <a:off x="1524000" y="5575300"/>
            <a:ext cx="450850" cy="419100"/>
          </a:xfrm>
          <a:prstGeom prst="rect">
            <a:avLst/>
          </a:prstGeom>
          <a:solidFill>
            <a:srgbClr val="C1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5" name="Rechthoek 14"/>
          <p:cNvSpPr/>
          <p:nvPr/>
        </p:nvSpPr>
        <p:spPr>
          <a:xfrm>
            <a:off x="1524000" y="5994400"/>
            <a:ext cx="450850" cy="443488"/>
          </a:xfrm>
          <a:prstGeom prst="rect">
            <a:avLst/>
          </a:prstGeom>
          <a:solidFill>
            <a:srgbClr val="E20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A66E68F6-A5D7-D244-8263-13118AC65A12}"/>
              </a:ext>
            </a:extLst>
          </p:cNvPr>
          <p:cNvSpPr/>
          <p:nvPr/>
        </p:nvSpPr>
        <p:spPr>
          <a:xfrm>
            <a:off x="838200" y="401935"/>
            <a:ext cx="5657318" cy="461665"/>
          </a:xfrm>
          <a:prstGeom prst="rect">
            <a:avLst/>
          </a:prstGeom>
        </p:spPr>
        <p:txBody>
          <a:bodyPr wrap="none">
            <a:spAutoFit/>
          </a:bodyPr>
          <a:lstStyle/>
          <a:p>
            <a:r>
              <a:rPr lang="nl-NL" sz="2400" b="1" dirty="0">
                <a:solidFill>
                  <a:srgbClr val="C10033"/>
                </a:solidFill>
                <a:latin typeface="Arial" panose="020B0604020202020204" pitchFamily="34" charset="0"/>
                <a:cs typeface="Arial" panose="020B0604020202020204" pitchFamily="34" charset="0"/>
              </a:rPr>
              <a:t>Landgoederenzone Haagse Beemden</a:t>
            </a:r>
            <a:endParaRPr lang="nl-NL" sz="2400" dirty="0">
              <a:solidFill>
                <a:srgbClr val="C10033"/>
              </a:solidFill>
            </a:endParaRPr>
          </a:p>
        </p:txBody>
      </p:sp>
      <p:sp>
        <p:nvSpPr>
          <p:cNvPr id="5" name="Tijdelijke aanduiding voor inhoud 4">
            <a:extLst>
              <a:ext uri="{FF2B5EF4-FFF2-40B4-BE49-F238E27FC236}">
                <a16:creationId xmlns:a16="http://schemas.microsoft.com/office/drawing/2014/main" id="{60323FB0-0636-4C93-A074-04993168B86F}"/>
              </a:ext>
            </a:extLst>
          </p:cNvPr>
          <p:cNvSpPr>
            <a:spLocks noGrp="1"/>
          </p:cNvSpPr>
          <p:nvPr>
            <p:ph idx="1"/>
          </p:nvPr>
        </p:nvSpPr>
        <p:spPr>
          <a:xfrm>
            <a:off x="533400" y="1075530"/>
            <a:ext cx="10772775" cy="4918870"/>
          </a:xfrm>
        </p:spPr>
        <p:txBody>
          <a:bodyPr>
            <a:normAutofit/>
          </a:bodyPr>
          <a:lstStyle/>
          <a:p>
            <a:r>
              <a:rPr lang="nl-NL" dirty="0">
                <a:effectLst/>
                <a:latin typeface="Calibri" panose="020F0502020204030204" pitchFamily="34" charset="0"/>
                <a:ea typeface="Calibri" panose="020F0502020204030204" pitchFamily="34" charset="0"/>
                <a:cs typeface="Times New Roman" panose="02020603050405020304" pitchFamily="18" charset="0"/>
              </a:rPr>
              <a:t>agrarische cultuurgronden in de Landgoederenzone Haagse Beemden op korte termijn om te vormen naar natuur.</a:t>
            </a:r>
            <a:br>
              <a:rPr lang="nl-NL" dirty="0">
                <a:latin typeface="+mj-lt"/>
              </a:rPr>
            </a:br>
            <a:endParaRPr lang="nl-NL" dirty="0">
              <a:latin typeface="+mj-lt"/>
            </a:endParaRPr>
          </a:p>
          <a:p>
            <a:r>
              <a:rPr lang="nl-NL" dirty="0">
                <a:effectLst/>
                <a:latin typeface="Calibri" panose="020F0502020204030204" pitchFamily="34" charset="0"/>
                <a:ea typeface="Calibri" panose="020F0502020204030204" pitchFamily="34" charset="0"/>
                <a:cs typeface="Times New Roman" panose="02020603050405020304" pitchFamily="18" charset="0"/>
              </a:rPr>
              <a:t>de Landgoederenzone bestaat voor een groot gedeelte uit het beschermd Rijksmonument van Landgoed </a:t>
            </a:r>
            <a:r>
              <a:rPr lang="nl-NL" dirty="0" err="1">
                <a:effectLst/>
                <a:latin typeface="Calibri" panose="020F0502020204030204" pitchFamily="34" charset="0"/>
                <a:ea typeface="Calibri" panose="020F0502020204030204" pitchFamily="34" charset="0"/>
                <a:cs typeface="Times New Roman" panose="02020603050405020304" pitchFamily="18" charset="0"/>
              </a:rPr>
              <a:t>Burgst</a:t>
            </a:r>
            <a:r>
              <a:rPr lang="nl-NL" dirty="0">
                <a:effectLst/>
                <a:latin typeface="Calibri" panose="020F0502020204030204" pitchFamily="34" charset="0"/>
                <a:ea typeface="Calibri" panose="020F0502020204030204" pitchFamily="34" charset="0"/>
                <a:cs typeface="Times New Roman" panose="02020603050405020304" pitchFamily="18" charset="0"/>
              </a:rPr>
              <a:t> en bovendien onderdeel uitmaakt van het erfgoed van de Haagse Beemden.</a:t>
            </a:r>
          </a:p>
          <a:p>
            <a:pPr marL="0" indent="0">
              <a:buNone/>
            </a:pPr>
            <a:br>
              <a:rPr lang="nl-NL" sz="1600" dirty="0">
                <a:latin typeface="+mj-lt"/>
              </a:rPr>
            </a:br>
            <a:br>
              <a:rPr lang="nl-NL" sz="1600" dirty="0">
                <a:latin typeface="+mj-lt"/>
              </a:rPr>
            </a:br>
            <a:endParaRPr lang="nl-NL" sz="1600" dirty="0">
              <a:latin typeface="+mj-lt"/>
            </a:endParaRPr>
          </a:p>
          <a:p>
            <a:endParaRPr lang="nl-NL" sz="1800" dirty="0">
              <a:latin typeface="+mj-lt"/>
            </a:endParaRPr>
          </a:p>
        </p:txBody>
      </p:sp>
    </p:spTree>
    <p:extLst>
      <p:ext uri="{BB962C8B-B14F-4D97-AF65-F5344CB8AC3E}">
        <p14:creationId xmlns:p14="http://schemas.microsoft.com/office/powerpoint/2010/main" val="1438511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549F217-9DCE-4674-BD0B-375DCBE50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3844191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DBB3F5F-3B95-412C-88FE-167B2B4BD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594181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1EFC2A86-3714-4C27-BC1A-AA3FCD943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470458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B43ECDB8-1F93-4EB9-9281-1E2994308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2957146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232" y="6525160"/>
            <a:ext cx="1676619" cy="218127"/>
          </a:xfrm>
          <a:prstGeom prst="rect">
            <a:avLst/>
          </a:prstGeom>
        </p:spPr>
      </p:pic>
      <p:sp>
        <p:nvSpPr>
          <p:cNvPr id="14" name="Rechthoek 13"/>
          <p:cNvSpPr/>
          <p:nvPr/>
        </p:nvSpPr>
        <p:spPr>
          <a:xfrm>
            <a:off x="1524000" y="5575300"/>
            <a:ext cx="450850" cy="419100"/>
          </a:xfrm>
          <a:prstGeom prst="rect">
            <a:avLst/>
          </a:prstGeom>
          <a:solidFill>
            <a:srgbClr val="C1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5" name="Rechthoek 14"/>
          <p:cNvSpPr/>
          <p:nvPr/>
        </p:nvSpPr>
        <p:spPr>
          <a:xfrm>
            <a:off x="1524000" y="5994400"/>
            <a:ext cx="450850" cy="443488"/>
          </a:xfrm>
          <a:prstGeom prst="rect">
            <a:avLst/>
          </a:prstGeom>
          <a:solidFill>
            <a:srgbClr val="E20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A66E68F6-A5D7-D244-8263-13118AC65A12}"/>
              </a:ext>
            </a:extLst>
          </p:cNvPr>
          <p:cNvSpPr/>
          <p:nvPr/>
        </p:nvSpPr>
        <p:spPr>
          <a:xfrm>
            <a:off x="838200" y="401935"/>
            <a:ext cx="1039067" cy="461665"/>
          </a:xfrm>
          <a:prstGeom prst="rect">
            <a:avLst/>
          </a:prstGeom>
        </p:spPr>
        <p:txBody>
          <a:bodyPr wrap="none">
            <a:spAutoFit/>
          </a:bodyPr>
          <a:lstStyle/>
          <a:p>
            <a:r>
              <a:rPr lang="nl-NL" sz="2400" b="1" dirty="0">
                <a:solidFill>
                  <a:srgbClr val="C10033"/>
                </a:solidFill>
                <a:latin typeface="Arial" panose="020B0604020202020204" pitchFamily="34" charset="0"/>
                <a:cs typeface="Arial" panose="020B0604020202020204" pitchFamily="34" charset="0"/>
              </a:rPr>
              <a:t>DOEL</a:t>
            </a:r>
            <a:endParaRPr lang="nl-NL" sz="2400" dirty="0">
              <a:solidFill>
                <a:srgbClr val="C10033"/>
              </a:solidFill>
            </a:endParaRPr>
          </a:p>
        </p:txBody>
      </p:sp>
      <p:sp>
        <p:nvSpPr>
          <p:cNvPr id="5" name="Tijdelijke aanduiding voor inhoud 4">
            <a:extLst>
              <a:ext uri="{FF2B5EF4-FFF2-40B4-BE49-F238E27FC236}">
                <a16:creationId xmlns:a16="http://schemas.microsoft.com/office/drawing/2014/main" id="{60323FB0-0636-4C93-A074-04993168B86F}"/>
              </a:ext>
            </a:extLst>
          </p:cNvPr>
          <p:cNvSpPr>
            <a:spLocks noGrp="1"/>
          </p:cNvSpPr>
          <p:nvPr>
            <p:ph idx="1"/>
          </p:nvPr>
        </p:nvSpPr>
        <p:spPr>
          <a:xfrm>
            <a:off x="533400" y="1075530"/>
            <a:ext cx="10772775" cy="4918870"/>
          </a:xfrm>
        </p:spPr>
        <p:txBody>
          <a:bodyPr>
            <a:normAutofit/>
          </a:bodyPr>
          <a:lstStyle/>
          <a:p>
            <a:r>
              <a:rPr lang="nl-NL" sz="2400" dirty="0">
                <a:effectLst/>
                <a:latin typeface="Calibri" panose="020F0502020204030204" pitchFamily="34" charset="0"/>
                <a:ea typeface="Calibri" panose="020F0502020204030204" pitchFamily="34" charset="0"/>
                <a:cs typeface="Times New Roman" panose="02020603050405020304" pitchFamily="18" charset="0"/>
              </a:rPr>
              <a:t>zorgen dat met de juiste ingrepen en het juiste beheer de natuurdoelstellingen worden behaald. Maar ook om te zorgen dat die ontwikkeling zo wordt vormgegeven dat de identiteit van de Landgoederenzone als levend agrarisch cultuurlandschap herkenbaar blijft. </a:t>
            </a:r>
          </a:p>
          <a:p>
            <a:pPr marL="0" indent="0">
              <a:buNone/>
            </a:pPr>
            <a:br>
              <a:rPr lang="nl-NL" sz="1600" dirty="0">
                <a:latin typeface="+mj-lt"/>
              </a:rPr>
            </a:br>
            <a:endParaRPr lang="nl-NL" sz="1600" dirty="0">
              <a:latin typeface="+mj-lt"/>
            </a:endParaRPr>
          </a:p>
          <a:p>
            <a:endParaRPr lang="nl-NL" sz="1800" dirty="0">
              <a:latin typeface="+mj-lt"/>
            </a:endParaRPr>
          </a:p>
        </p:txBody>
      </p:sp>
    </p:spTree>
    <p:extLst>
      <p:ext uri="{BB962C8B-B14F-4D97-AF65-F5344CB8AC3E}">
        <p14:creationId xmlns:p14="http://schemas.microsoft.com/office/powerpoint/2010/main" val="4232936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232" y="6525160"/>
            <a:ext cx="1676619" cy="218127"/>
          </a:xfrm>
          <a:prstGeom prst="rect">
            <a:avLst/>
          </a:prstGeom>
        </p:spPr>
      </p:pic>
      <p:sp>
        <p:nvSpPr>
          <p:cNvPr id="14" name="Rechthoek 13"/>
          <p:cNvSpPr/>
          <p:nvPr/>
        </p:nvSpPr>
        <p:spPr>
          <a:xfrm>
            <a:off x="1524000" y="5575300"/>
            <a:ext cx="450850" cy="419100"/>
          </a:xfrm>
          <a:prstGeom prst="rect">
            <a:avLst/>
          </a:prstGeom>
          <a:solidFill>
            <a:srgbClr val="C1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5" name="Rechthoek 14"/>
          <p:cNvSpPr/>
          <p:nvPr/>
        </p:nvSpPr>
        <p:spPr>
          <a:xfrm>
            <a:off x="1524000" y="5994400"/>
            <a:ext cx="450850" cy="443488"/>
          </a:xfrm>
          <a:prstGeom prst="rect">
            <a:avLst/>
          </a:prstGeom>
          <a:solidFill>
            <a:srgbClr val="E20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A66E68F6-A5D7-D244-8263-13118AC65A12}"/>
              </a:ext>
            </a:extLst>
          </p:cNvPr>
          <p:cNvSpPr/>
          <p:nvPr/>
        </p:nvSpPr>
        <p:spPr>
          <a:xfrm>
            <a:off x="838200" y="401935"/>
            <a:ext cx="3578544" cy="461665"/>
          </a:xfrm>
          <a:prstGeom prst="rect">
            <a:avLst/>
          </a:prstGeom>
        </p:spPr>
        <p:txBody>
          <a:bodyPr wrap="none">
            <a:spAutoFit/>
          </a:bodyPr>
          <a:lstStyle/>
          <a:p>
            <a:r>
              <a:rPr lang="nl-NL" sz="2400" dirty="0">
                <a:solidFill>
                  <a:srgbClr val="C10033"/>
                </a:solidFill>
              </a:rPr>
              <a:t>Wat is er tot nu toe gedaan</a:t>
            </a:r>
          </a:p>
        </p:txBody>
      </p:sp>
      <p:sp>
        <p:nvSpPr>
          <p:cNvPr id="5" name="Tijdelijke aanduiding voor inhoud 4">
            <a:extLst>
              <a:ext uri="{FF2B5EF4-FFF2-40B4-BE49-F238E27FC236}">
                <a16:creationId xmlns:a16="http://schemas.microsoft.com/office/drawing/2014/main" id="{60323FB0-0636-4C93-A074-04993168B86F}"/>
              </a:ext>
            </a:extLst>
          </p:cNvPr>
          <p:cNvSpPr>
            <a:spLocks noGrp="1"/>
          </p:cNvSpPr>
          <p:nvPr>
            <p:ph idx="1"/>
          </p:nvPr>
        </p:nvSpPr>
        <p:spPr>
          <a:xfrm>
            <a:off x="533400" y="1075530"/>
            <a:ext cx="10772775" cy="4918870"/>
          </a:xfrm>
        </p:spPr>
        <p:txBody>
          <a:bodyPr>
            <a:normAutofit/>
          </a:bodyPr>
          <a:lstStyle/>
          <a:p>
            <a:r>
              <a:rPr lang="nl-NL" sz="2400" dirty="0">
                <a:effectLst/>
                <a:latin typeface="Calibri" panose="020F0502020204030204" pitchFamily="34" charset="0"/>
                <a:ea typeface="Calibri" panose="020F0502020204030204" pitchFamily="34" charset="0"/>
                <a:cs typeface="Times New Roman" panose="02020603050405020304" pitchFamily="18" charset="0"/>
              </a:rPr>
              <a:t>Er is beschreven wat de inrichting en het beheer moet zijn om de natuurdoeltypen van de provincie te halen. </a:t>
            </a:r>
            <a:endParaRPr lang="nl-NL" sz="2400" dirty="0">
              <a:latin typeface="Calibri" panose="020F0502020204030204" pitchFamily="34" charset="0"/>
              <a:cs typeface="Times New Roman" panose="02020603050405020304" pitchFamily="18" charset="0"/>
            </a:endParaRPr>
          </a:p>
          <a:p>
            <a:r>
              <a:rPr lang="nl-NL" sz="2400" dirty="0">
                <a:effectLst/>
                <a:latin typeface="Calibri" panose="020F0502020204030204" pitchFamily="34" charset="0"/>
                <a:ea typeface="Calibri" panose="020F0502020204030204" pitchFamily="34" charset="0"/>
                <a:cs typeface="Times New Roman" panose="02020603050405020304" pitchFamily="18" charset="0"/>
              </a:rPr>
              <a:t>Er is een rapport opgesteld met daarin een beschrijving van de cultuurhistorische waarden, de landschappelijke waarden en de recreatieve waarden. </a:t>
            </a:r>
            <a:br>
              <a:rPr lang="nl-NL" sz="1600" dirty="0">
                <a:latin typeface="+mj-lt"/>
              </a:rPr>
            </a:br>
            <a:endParaRPr lang="nl-NL" sz="1600" dirty="0">
              <a:latin typeface="+mj-lt"/>
            </a:endParaRPr>
          </a:p>
          <a:p>
            <a:r>
              <a:rPr lang="nl-NL" sz="2400" dirty="0">
                <a:latin typeface="Calibri" panose="020F0502020204030204" pitchFamily="34" charset="0"/>
                <a:ea typeface="Calibri" panose="020F0502020204030204" pitchFamily="34" charset="0"/>
                <a:cs typeface="Times New Roman" panose="02020603050405020304" pitchFamily="18" charset="0"/>
              </a:rPr>
              <a:t>D</a:t>
            </a:r>
            <a:r>
              <a:rPr lang="nl-NL" sz="2400" dirty="0">
                <a:effectLst/>
                <a:latin typeface="Calibri" panose="020F0502020204030204" pitchFamily="34" charset="0"/>
                <a:ea typeface="Calibri" panose="020F0502020204030204" pitchFamily="34" charset="0"/>
                <a:cs typeface="Times New Roman" panose="02020603050405020304" pitchFamily="18" charset="0"/>
              </a:rPr>
              <a:t>oor bureau Copijn in samenwerking met bureau Natuurbalans wordt er op dit moment gewerkt aan een ontwerp waarin deze twee worden samengebracht tot een integraal inrichtingsplan. </a:t>
            </a:r>
          </a:p>
          <a:p>
            <a:r>
              <a:rPr lang="nl-NL" sz="2400" dirty="0">
                <a:effectLst/>
                <a:latin typeface="Calibri" panose="020F0502020204030204" pitchFamily="34" charset="0"/>
                <a:ea typeface="Calibri" panose="020F0502020204030204" pitchFamily="34" charset="0"/>
                <a:cs typeface="Times New Roman" panose="02020603050405020304" pitchFamily="18" charset="0"/>
              </a:rPr>
              <a:t>Dat inrichtingsplan moet allereerst op perceelniveau aangeven welke maatregelen nodig zijn. </a:t>
            </a:r>
          </a:p>
        </p:txBody>
      </p:sp>
    </p:spTree>
    <p:extLst>
      <p:ext uri="{BB962C8B-B14F-4D97-AF65-F5344CB8AC3E}">
        <p14:creationId xmlns:p14="http://schemas.microsoft.com/office/powerpoint/2010/main" val="1939039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232" y="6525160"/>
            <a:ext cx="1676619" cy="218127"/>
          </a:xfrm>
          <a:prstGeom prst="rect">
            <a:avLst/>
          </a:prstGeom>
        </p:spPr>
      </p:pic>
      <p:sp>
        <p:nvSpPr>
          <p:cNvPr id="14" name="Rechthoek 13"/>
          <p:cNvSpPr/>
          <p:nvPr/>
        </p:nvSpPr>
        <p:spPr>
          <a:xfrm>
            <a:off x="1524000" y="5575300"/>
            <a:ext cx="450850" cy="419100"/>
          </a:xfrm>
          <a:prstGeom prst="rect">
            <a:avLst/>
          </a:prstGeom>
          <a:solidFill>
            <a:srgbClr val="C1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5" name="Rechthoek 14"/>
          <p:cNvSpPr/>
          <p:nvPr/>
        </p:nvSpPr>
        <p:spPr>
          <a:xfrm>
            <a:off x="1524000" y="5994400"/>
            <a:ext cx="450850" cy="443488"/>
          </a:xfrm>
          <a:prstGeom prst="rect">
            <a:avLst/>
          </a:prstGeom>
          <a:solidFill>
            <a:srgbClr val="E20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A66E68F6-A5D7-D244-8263-13118AC65A12}"/>
              </a:ext>
            </a:extLst>
          </p:cNvPr>
          <p:cNvSpPr/>
          <p:nvPr/>
        </p:nvSpPr>
        <p:spPr>
          <a:xfrm>
            <a:off x="838200" y="401935"/>
            <a:ext cx="3862083" cy="461665"/>
          </a:xfrm>
          <a:prstGeom prst="rect">
            <a:avLst/>
          </a:prstGeom>
        </p:spPr>
        <p:txBody>
          <a:bodyPr wrap="none">
            <a:spAutoFit/>
          </a:bodyPr>
          <a:lstStyle/>
          <a:p>
            <a:r>
              <a:rPr lang="nl-NL" sz="2400" dirty="0">
                <a:solidFill>
                  <a:srgbClr val="C10033"/>
                </a:solidFill>
              </a:rPr>
              <a:t>Communicatie + Planbreda.nl</a:t>
            </a:r>
          </a:p>
        </p:txBody>
      </p:sp>
      <p:sp>
        <p:nvSpPr>
          <p:cNvPr id="5" name="Tijdelijke aanduiding voor inhoud 4">
            <a:extLst>
              <a:ext uri="{FF2B5EF4-FFF2-40B4-BE49-F238E27FC236}">
                <a16:creationId xmlns:a16="http://schemas.microsoft.com/office/drawing/2014/main" id="{60323FB0-0636-4C93-A074-04993168B86F}"/>
              </a:ext>
            </a:extLst>
          </p:cNvPr>
          <p:cNvSpPr>
            <a:spLocks noGrp="1"/>
          </p:cNvSpPr>
          <p:nvPr>
            <p:ph idx="1"/>
          </p:nvPr>
        </p:nvSpPr>
        <p:spPr>
          <a:xfrm>
            <a:off x="533400" y="1075530"/>
            <a:ext cx="10772775" cy="4918870"/>
          </a:xfrm>
        </p:spPr>
        <p:txBody>
          <a:bodyPr>
            <a:normAutofit/>
          </a:bodyPr>
          <a:lstStyle/>
          <a:p>
            <a:pPr marL="0" indent="0">
              <a:buNone/>
            </a:pPr>
            <a:endParaRPr lang="nl-NL" sz="1600" dirty="0">
              <a:latin typeface="+mj-lt"/>
            </a:endParaRPr>
          </a:p>
          <a:p>
            <a:r>
              <a:rPr lang="nl-NL" sz="2400" dirty="0">
                <a:effectLst/>
                <a:latin typeface="Calibri" panose="020F0502020204030204" pitchFamily="34" charset="0"/>
                <a:ea typeface="Calibri" panose="020F0502020204030204" pitchFamily="34" charset="0"/>
                <a:cs typeface="Times New Roman" panose="02020603050405020304" pitchFamily="18" charset="0"/>
              </a:rPr>
              <a:t>Er waren drie initiatiefnemers (bos, bij en boerderij) en deze hebben hun wensen al kenbaar gemaakt. </a:t>
            </a:r>
          </a:p>
          <a:p>
            <a:r>
              <a:rPr lang="nl-NL" sz="2400" dirty="0">
                <a:latin typeface="Calibri" panose="020F0502020204030204" pitchFamily="34" charset="0"/>
                <a:cs typeface="Times New Roman" panose="02020603050405020304" pitchFamily="18" charset="0"/>
              </a:rPr>
              <a:t>Informatieavond 1 november bewoners</a:t>
            </a:r>
          </a:p>
          <a:p>
            <a:r>
              <a:rPr lang="nl-NL" sz="2400" dirty="0">
                <a:latin typeface="Calibri" panose="020F0502020204030204" pitchFamily="34" charset="0"/>
                <a:cs typeface="Times New Roman" panose="02020603050405020304" pitchFamily="18" charset="0"/>
              </a:rPr>
              <a:t>Er is nog niets besloten. Dit is een concept Voorlopig ontwerp.</a:t>
            </a:r>
          </a:p>
          <a:p>
            <a:r>
              <a:rPr lang="nl-NL" sz="2400" dirty="0">
                <a:latin typeface="Calibri" panose="020F0502020204030204" pitchFamily="34" charset="0"/>
                <a:cs typeface="Times New Roman" panose="02020603050405020304" pitchFamily="18" charset="0"/>
              </a:rPr>
              <a:t>Na 2 november kunt u reageren op </a:t>
            </a:r>
            <a:r>
              <a:rPr lang="nl-NL" sz="2400">
                <a:latin typeface="Calibri" panose="020F0502020204030204" pitchFamily="34" charset="0"/>
                <a:cs typeface="Times New Roman" panose="02020603050405020304" pitchFamily="18" charset="0"/>
              </a:rPr>
              <a:t>het schetsontwerp en presentatie </a:t>
            </a:r>
            <a:r>
              <a:rPr lang="nl-NL" sz="2400" dirty="0">
                <a:latin typeface="Calibri" panose="020F0502020204030204" pitchFamily="34" charset="0"/>
                <a:cs typeface="Times New Roman" panose="02020603050405020304" pitchFamily="18" charset="0"/>
              </a:rPr>
              <a:t>van vandaag op planbreda.nl</a:t>
            </a:r>
            <a:endParaRPr lang="nl-NL" sz="2400" dirty="0">
              <a:latin typeface="+mj-lt"/>
            </a:endParaRPr>
          </a:p>
        </p:txBody>
      </p:sp>
    </p:spTree>
    <p:extLst>
      <p:ext uri="{BB962C8B-B14F-4D97-AF65-F5344CB8AC3E}">
        <p14:creationId xmlns:p14="http://schemas.microsoft.com/office/powerpoint/2010/main" val="3575700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232" y="6525160"/>
            <a:ext cx="1676619" cy="218127"/>
          </a:xfrm>
          <a:prstGeom prst="rect">
            <a:avLst/>
          </a:prstGeom>
        </p:spPr>
      </p:pic>
      <p:sp>
        <p:nvSpPr>
          <p:cNvPr id="14" name="Rechthoek 13"/>
          <p:cNvSpPr/>
          <p:nvPr/>
        </p:nvSpPr>
        <p:spPr>
          <a:xfrm>
            <a:off x="1524000" y="5575300"/>
            <a:ext cx="450850" cy="419100"/>
          </a:xfrm>
          <a:prstGeom prst="rect">
            <a:avLst/>
          </a:prstGeom>
          <a:solidFill>
            <a:srgbClr val="C1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sp>
        <p:nvSpPr>
          <p:cNvPr id="15" name="Rechthoek 14"/>
          <p:cNvSpPr/>
          <p:nvPr/>
        </p:nvSpPr>
        <p:spPr>
          <a:xfrm>
            <a:off x="1524000" y="5994400"/>
            <a:ext cx="450850" cy="443488"/>
          </a:xfrm>
          <a:prstGeom prst="rect">
            <a:avLst/>
          </a:prstGeom>
          <a:solidFill>
            <a:srgbClr val="E20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A66E68F6-A5D7-D244-8263-13118AC65A12}"/>
              </a:ext>
            </a:extLst>
          </p:cNvPr>
          <p:cNvSpPr/>
          <p:nvPr/>
        </p:nvSpPr>
        <p:spPr>
          <a:xfrm>
            <a:off x="838200" y="401935"/>
            <a:ext cx="269626" cy="461665"/>
          </a:xfrm>
          <a:prstGeom prst="rect">
            <a:avLst/>
          </a:prstGeom>
        </p:spPr>
        <p:txBody>
          <a:bodyPr wrap="none">
            <a:spAutoFit/>
          </a:bodyPr>
          <a:lstStyle/>
          <a:p>
            <a:r>
              <a:rPr lang="nl-NL" sz="2400" b="1">
                <a:solidFill>
                  <a:srgbClr val="C10033"/>
                </a:solidFill>
                <a:latin typeface="Arial" panose="020B0604020202020204" pitchFamily="34" charset="0"/>
                <a:cs typeface="Arial" panose="020B0604020202020204" pitchFamily="34" charset="0"/>
              </a:rPr>
              <a:t> </a:t>
            </a:r>
            <a:endParaRPr lang="nl-NL" sz="2400">
              <a:solidFill>
                <a:srgbClr val="C10033"/>
              </a:solidFill>
            </a:endParaRPr>
          </a:p>
        </p:txBody>
      </p:sp>
      <p:sp>
        <p:nvSpPr>
          <p:cNvPr id="3" name="Titel 2">
            <a:extLst>
              <a:ext uri="{FF2B5EF4-FFF2-40B4-BE49-F238E27FC236}">
                <a16:creationId xmlns:a16="http://schemas.microsoft.com/office/drawing/2014/main" id="{A985FC5E-F248-4BC8-A229-C7C64A903DCD}"/>
              </a:ext>
            </a:extLst>
          </p:cNvPr>
          <p:cNvSpPr>
            <a:spLocks noGrp="1"/>
          </p:cNvSpPr>
          <p:nvPr>
            <p:ph type="ctrTitle"/>
          </p:nvPr>
        </p:nvSpPr>
        <p:spPr>
          <a:xfrm>
            <a:off x="1524000" y="1491543"/>
            <a:ext cx="9144000" cy="2582805"/>
          </a:xfrm>
        </p:spPr>
        <p:txBody>
          <a:bodyPr>
            <a:normAutofit fontScale="90000"/>
          </a:bodyPr>
          <a:lstStyle/>
          <a:p>
            <a:br>
              <a:rPr lang="nl-NL" dirty="0"/>
            </a:br>
            <a:br>
              <a:rPr lang="nl-NL" dirty="0"/>
            </a:br>
            <a:br>
              <a:rPr lang="nl-NL" dirty="0"/>
            </a:br>
            <a:br>
              <a:rPr lang="nl-NL" dirty="0"/>
            </a:br>
            <a:br>
              <a:rPr lang="nl-NL" dirty="0"/>
            </a:br>
            <a:br>
              <a:rPr lang="nl-NL" dirty="0"/>
            </a:br>
            <a:br>
              <a:rPr lang="nl-NL" dirty="0"/>
            </a:br>
            <a:br>
              <a:rPr lang="nl-NL" dirty="0"/>
            </a:br>
            <a:br>
              <a:rPr lang="nl-NL" dirty="0"/>
            </a:br>
            <a:r>
              <a:rPr lang="nl-NL" dirty="0"/>
              <a:t>Bureau Copijn </a:t>
            </a:r>
            <a:br>
              <a:rPr lang="nl-NL" dirty="0"/>
            </a:br>
            <a:br>
              <a:rPr lang="nl-NL" dirty="0"/>
            </a:br>
            <a:endParaRPr lang="nl-NL" dirty="0"/>
          </a:p>
        </p:txBody>
      </p:sp>
    </p:spTree>
    <p:extLst>
      <p:ext uri="{BB962C8B-B14F-4D97-AF65-F5344CB8AC3E}">
        <p14:creationId xmlns:p14="http://schemas.microsoft.com/office/powerpoint/2010/main" val="2133273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plant, boom&#10;&#10;Automatisch gegenereerde beschrijving">
            <a:extLst>
              <a:ext uri="{FF2B5EF4-FFF2-40B4-BE49-F238E27FC236}">
                <a16:creationId xmlns:a16="http://schemas.microsoft.com/office/drawing/2014/main" id="{1218D567-937C-4850-BDAF-E922A3075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888997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Afbeelding met tekst, vogel, watervogel, plant&#10;&#10;Automatisch gegenereerde beschrijving">
            <a:extLst>
              <a:ext uri="{FF2B5EF4-FFF2-40B4-BE49-F238E27FC236}">
                <a16:creationId xmlns:a16="http://schemas.microsoft.com/office/drawing/2014/main" id="{007551DF-4B42-42EC-8050-373444425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53084849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DEF9A208F4CF45AD7A72750C050496" ma:contentTypeVersion="10" ma:contentTypeDescription="Een nieuw document maken." ma:contentTypeScope="" ma:versionID="dd37e4f382debb544c1dcb4f1b5d4f97">
  <xsd:schema xmlns:xsd="http://www.w3.org/2001/XMLSchema" xmlns:xs="http://www.w3.org/2001/XMLSchema" xmlns:p="http://schemas.microsoft.com/office/2006/metadata/properties" xmlns:ns2="67cc69ca-a5b6-43b3-8e9e-f5733cc06f8f" xmlns:ns3="123c6576-dce9-4fc8-8841-907a249ec4a0" targetNamespace="http://schemas.microsoft.com/office/2006/metadata/properties" ma:root="true" ma:fieldsID="6caa2fb3af068647b9de501e3f94ff62" ns2:_="" ns3:_="">
    <xsd:import namespace="67cc69ca-a5b6-43b3-8e9e-f5733cc06f8f"/>
    <xsd:import namespace="123c6576-dce9-4fc8-8841-907a249ec4a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c69ca-a5b6-43b3-8e9e-f5733cc06f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3c6576-dce9-4fc8-8841-907a249ec4a0"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2A98FE-8FCF-4568-9D19-1BFB65D39460}">
  <ds:schemaRefs>
    <ds:schemaRef ds:uri="http://schemas.microsoft.com/sharepoint/v3/contenttype/forms"/>
  </ds:schemaRefs>
</ds:datastoreItem>
</file>

<file path=customXml/itemProps2.xml><?xml version="1.0" encoding="utf-8"?>
<ds:datastoreItem xmlns:ds="http://schemas.openxmlformats.org/officeDocument/2006/customXml" ds:itemID="{23ED8230-19C8-42DE-B4E7-CC8D47CE078B}">
  <ds:schemaRefs>
    <ds:schemaRef ds:uri="123c6576-dce9-4fc8-8841-907a249ec4a0"/>
    <ds:schemaRef ds:uri="67cc69ca-a5b6-43b3-8e9e-f5733cc06f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8B42D56-7BCE-447F-877D-EB154DD47900}">
  <ds:schemaRefs>
    <ds:schemaRef ds:uri="123c6576-dce9-4fc8-8841-907a249ec4a0"/>
    <ds:schemaRef ds:uri="67cc69ca-a5b6-43b3-8e9e-f5733cc06f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106</TotalTime>
  <Words>290</Words>
  <Application>Microsoft Office PowerPoint</Application>
  <PresentationFormat>Breedbeeld</PresentationFormat>
  <Paragraphs>40</Paragraphs>
  <Slides>33</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33</vt:i4>
      </vt:variant>
    </vt:vector>
  </HeadingPairs>
  <TitlesOfParts>
    <vt:vector size="37"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         Bureau Copijn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Hurk, J.H.F.M. (Jolanda) van den</dc:creator>
  <cp:lastModifiedBy>Goossens, R.J. (Richie)</cp:lastModifiedBy>
  <cp:revision>68</cp:revision>
  <dcterms:created xsi:type="dcterms:W3CDTF">2020-06-15T19:28:40Z</dcterms:created>
  <dcterms:modified xsi:type="dcterms:W3CDTF">2021-11-02T07:37:36Z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0x010100A6DEF9A208F4CF45AD7A72750C050496</vt:lpwstr>
  </property>
</Properties>
</file>